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4" r:id="rId2"/>
    <p:sldId id="260" r:id="rId3"/>
    <p:sldId id="256" r:id="rId4"/>
    <p:sldId id="257" r:id="rId5"/>
    <p:sldId id="258" r:id="rId6"/>
    <p:sldId id="259" r:id="rId7"/>
    <p:sldId id="261" r:id="rId8"/>
    <p:sldId id="262" r:id="rId9"/>
    <p:sldId id="269" r:id="rId10"/>
    <p:sldId id="270" r:id="rId11"/>
    <p:sldId id="264" r:id="rId12"/>
    <p:sldId id="265" r:id="rId13"/>
    <p:sldId id="267" r:id="rId14"/>
    <p:sldId id="272" r:id="rId15"/>
    <p:sldId id="27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501" autoAdjust="0"/>
  </p:normalViewPr>
  <p:slideViewPr>
    <p:cSldViewPr snapToGrid="0">
      <p:cViewPr varScale="1">
        <p:scale>
          <a:sx n="78" d="100"/>
          <a:sy n="78" d="100"/>
        </p:scale>
        <p:origin x="6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1417B-2CDE-4F26-94B1-99008DCE51DA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539AC-2069-49CD-8ED7-E6014EFD9376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25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https://developers.google.com/machine-learning/crash-course/classification/roc-and-auc?hl=fr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39AC-2069-49CD-8ED7-E6014EFD93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20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google.com/search?q=Generative+Adversarial+Network&amp;rlz=1C1CHZL_zh-CNFR706FR706&amp;tbm=isch&amp;source=iu&amp;ictx=1&amp;fir=KFkMoB0T6kbSrM%253A%252CI2N4ZS7t2K2sRM%252C%252Fg%252F11cmqkkd8d&amp;vet=1&amp;usg=AI4_-kRl_lLfKdxcYTi4t4T6_FAJ_GwCWg&amp;sa=X&amp;ved=2ahUKEwiHpIP3rpjhAhUGCxoKHc60A2QQ_h0wEnoECAwQDA#imgrc=tG013KzarCqAQM:&amp;vet=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39AC-2069-49CD-8ED7-E6014EFD93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764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539AC-2069-49CD-8ED7-E6014EFD93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68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F33409-AC06-4CA3-8EBB-D589F8F5B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B4BCA13-9503-4A64-AB21-ABF962B09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B3564C7-5E0A-4649-A30F-4927BD24A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BA2A711-B1BD-4398-BC6C-D65BB2E6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22C9CE6-A838-4D8C-98B6-AE13FE1A9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8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410F40-C04F-4CF9-89D4-38208F28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217EEE3-D765-4B00-9FB2-D9AFA0B4A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8A27F38-C4A7-4583-8183-9A37D746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F2C0F31-D045-4F5B-8952-4BA25FBE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207CD27-B59F-497A-A6C0-E7ED7B18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44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7060484A-22D2-4AEC-90AB-B3D1CD1E5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91FFE3D-A32D-4BF1-9484-8711778A4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F7E3605-F45D-4843-9358-D7E7AB496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344A46B-13CE-41AB-A005-475D3579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8554ABF-D9C9-443C-920A-B56E4603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84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4ED4E6D-C66D-4798-A006-3742E836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77D1DFE-4219-4C46-BA10-24AB2B96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6311F94-7F0D-43C6-B2D2-D75665FF9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28F3F2D-2FA6-46D9-80D5-C428B1CD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110A9A9-6010-4A95-BEA1-B905D2AB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13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EC43BCD-3BF9-4508-823D-2B118FD4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22B31A2-B3A0-4ACC-9D72-A02F2EBC1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00ED99A-D32E-4E3F-9F29-45C95196F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950AF90-5F0B-4BC2-BD96-688BD96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6F47959-2AEF-47E5-9E5B-39D6B3EC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7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950ABD-3E0E-460D-87BB-E2450A53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4A2B6E0-BDD3-4D93-9C49-5F575212E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93C8B89-E0C5-4184-A7BA-909CC7D1D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38EE4189-3731-44B5-B9A2-FA69E509A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8DA511B-D874-47F3-97FF-603DCE5F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DB0B563-0913-4108-844F-915FA5C3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40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A5732DD-B5B2-47B6-85D6-87C947A9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D1EFBB9-F198-473D-95E9-3372231FF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29C9079-A74C-4DF6-A088-60B40FE36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69C5E2DF-8207-4610-845C-29AF815F8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C0EE6AC5-6FA5-46C0-AD54-F4C565D0B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0126636-CB98-42E9-9049-80EE051C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68263139-0E40-4253-AF95-6AF49C819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6B7C8A28-A5DD-4F74-A3A7-E1E350CC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95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343CEC8-1718-4D37-B675-C585D4AD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96A2DC8-458E-40B9-9AEB-52FC60083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D63C07A-FE61-4B6A-9C13-21D461617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0145446-ECD3-455C-A450-95C43B4D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20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49D02EF-BA4E-4AC2-AABD-C1E9666BF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61048985-016C-4280-BECE-72277015F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224B511-7A39-4340-9F2F-6ED154CC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52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4553286-0383-4C76-8026-9594F581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A204CD8-FF8C-42A1-8B76-FC59B5D55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7C161A9-657D-4B1F-B2F5-3EA11C26B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623A20C-3F26-499D-A82C-37886953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8DB97B7-630B-403D-916F-A8CA3201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D658A6B3-37F4-4040-A105-30131034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78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968F863-16C8-4BBE-BCE0-7D24A5CD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3AD79063-B613-44D3-8C24-5F14E0702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A99C602-5B2B-4BE4-9B27-4AD4CDAA9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87FC3AC-848D-471B-86C7-A7CE6B94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1BE5220-7D7F-484E-AA32-22E43A7E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518EEE1-7056-4B3B-9E1F-014BCE40D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27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CAE7981B-739D-4BF3-B7CA-72B6876DE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654A6EC-DC45-4A86-ABA9-03846228F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2DE7E50-108F-4E58-AC57-DB390CA26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EBF71-7EE4-402E-9260-22150B8E3553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E8EF287-C6BB-44DA-8DA9-A2EF6B5A2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0D47D86-C5A7-4559-8835-61C8ED6B1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A0AE8-8EA3-497B-AB0D-BC76E0616C27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5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F9607B-6342-4A0F-B30D-58C8ECFDD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1D34D01E-90B3-477A-8FA7-DBB8E84110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D41BC5B-9589-4D4A-A1A1-C834D9F7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1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3DA37E-817B-42B1-AA03-0F8379C5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C721C2-D603-4C25-8762-B102D4E8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DC1F715-E906-4F6C-8A1F-B3950C39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722959"/>
            <a:ext cx="9618127" cy="541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653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133B974-B389-4AEE-A1C8-17393223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>
                <a:solidFill>
                  <a:srgbClr val="FFFFFF"/>
                </a:solidFill>
              </a:rPr>
              <a:t>Row data VS Processed data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C301286-792F-444B-A235-24C11B14C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7" t="18074" r="62416" b="18477"/>
          <a:stretch/>
        </p:blipFill>
        <p:spPr>
          <a:xfrm>
            <a:off x="1764533" y="307731"/>
            <a:ext cx="2566930" cy="3997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74830EF-CCA9-41DD-B194-F254E5FC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32" t="18518" r="17629" b="18032"/>
          <a:stretch/>
        </p:blipFill>
        <p:spPr>
          <a:xfrm>
            <a:off x="7825723" y="307731"/>
            <a:ext cx="2636557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443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08A9C35-DD73-4433-99BD-44100D6F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Preprocessing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CF03340-EC2F-45E5-8BDC-4E67338F6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image of dimension 64*64*3 is preprocessed as a vector of 1*200 where we extract 200 principal components (PCA) of the image</a:t>
            </a:r>
            <a:endParaRPr lang="zh-CN" altLang="en-US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xmlns="" id="{C59015A4-1C4C-4F5E-A834-ECDB75113BBD}"/>
              </a:ext>
            </a:extLst>
          </p:cNvPr>
          <p:cNvSpPr/>
          <p:nvPr/>
        </p:nvSpPr>
        <p:spPr>
          <a:xfrm>
            <a:off x="1493520" y="3295888"/>
            <a:ext cx="2376000" cy="2376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xmlns="" id="{527DBD6D-C74B-4295-ADD3-C7A55C4864ED}"/>
              </a:ext>
            </a:extLst>
          </p:cNvPr>
          <p:cNvCxnSpPr/>
          <p:nvPr/>
        </p:nvCxnSpPr>
        <p:spPr>
          <a:xfrm>
            <a:off x="1483360" y="5891768"/>
            <a:ext cx="17678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xmlns="" id="{324E464C-FF29-4165-B598-FB0819F598F7}"/>
              </a:ext>
            </a:extLst>
          </p:cNvPr>
          <p:cNvCxnSpPr>
            <a:cxnSpLocks/>
          </p:cNvCxnSpPr>
          <p:nvPr/>
        </p:nvCxnSpPr>
        <p:spPr>
          <a:xfrm>
            <a:off x="1148080" y="3900408"/>
            <a:ext cx="0" cy="17714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55C96FA0-7263-4632-92DB-B97BBC052479}"/>
              </a:ext>
            </a:extLst>
          </p:cNvPr>
          <p:cNvCxnSpPr/>
          <p:nvPr/>
        </p:nvCxnSpPr>
        <p:spPr>
          <a:xfrm flipV="1">
            <a:off x="3434080" y="5231368"/>
            <a:ext cx="568960" cy="6299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9E38FD1-8032-46B0-AFFE-915D3BF3D9B4}"/>
              </a:ext>
            </a:extLst>
          </p:cNvPr>
          <p:cNvSpPr txBox="1"/>
          <p:nvPr/>
        </p:nvSpPr>
        <p:spPr>
          <a:xfrm>
            <a:off x="678908" y="4601482"/>
            <a:ext cx="56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8DEDCD7C-0118-4A57-ADE7-8E582015C761}"/>
              </a:ext>
            </a:extLst>
          </p:cNvPr>
          <p:cNvSpPr txBox="1"/>
          <p:nvPr/>
        </p:nvSpPr>
        <p:spPr>
          <a:xfrm>
            <a:off x="2113280" y="5942568"/>
            <a:ext cx="5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5C4464CC-E551-4871-94DF-E3A540387187}"/>
              </a:ext>
            </a:extLst>
          </p:cNvPr>
          <p:cNvSpPr txBox="1"/>
          <p:nvPr/>
        </p:nvSpPr>
        <p:spPr>
          <a:xfrm>
            <a:off x="3776639" y="5487222"/>
            <a:ext cx="4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xmlns="" id="{CC248E12-0526-4F76-B7C7-CD11DABC1291}"/>
              </a:ext>
            </a:extLst>
          </p:cNvPr>
          <p:cNvSpPr/>
          <p:nvPr/>
        </p:nvSpPr>
        <p:spPr>
          <a:xfrm>
            <a:off x="4904741" y="3800628"/>
            <a:ext cx="2235200" cy="9855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2EDDFA8-BD27-42CB-AE7B-253697436B6E}"/>
              </a:ext>
            </a:extLst>
          </p:cNvPr>
          <p:cNvSpPr/>
          <p:nvPr/>
        </p:nvSpPr>
        <p:spPr>
          <a:xfrm>
            <a:off x="8097520" y="4177585"/>
            <a:ext cx="379984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B4A8356B-9D33-431C-BA82-F172210AB5FA}"/>
              </a:ext>
            </a:extLst>
          </p:cNvPr>
          <p:cNvCxnSpPr>
            <a:cxnSpLocks/>
          </p:cNvCxnSpPr>
          <p:nvPr/>
        </p:nvCxnSpPr>
        <p:spPr>
          <a:xfrm>
            <a:off x="8097520" y="4612640"/>
            <a:ext cx="38811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xmlns="" id="{3202B49E-8DA3-4D86-9995-AD3CB5BDD9EB}"/>
              </a:ext>
            </a:extLst>
          </p:cNvPr>
          <p:cNvCxnSpPr/>
          <p:nvPr/>
        </p:nvCxnSpPr>
        <p:spPr>
          <a:xfrm>
            <a:off x="7945120" y="4177585"/>
            <a:ext cx="0" cy="30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F46F0A5B-A8D9-4779-93B5-8B1E9919B85B}"/>
              </a:ext>
            </a:extLst>
          </p:cNvPr>
          <p:cNvSpPr txBox="1"/>
          <p:nvPr/>
        </p:nvSpPr>
        <p:spPr>
          <a:xfrm>
            <a:off x="7650481" y="4146070"/>
            <a:ext cx="23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05A662D0-9A7F-4CCF-AF53-7010C6625D50}"/>
              </a:ext>
            </a:extLst>
          </p:cNvPr>
          <p:cNvSpPr txBox="1"/>
          <p:nvPr/>
        </p:nvSpPr>
        <p:spPr>
          <a:xfrm>
            <a:off x="9596120" y="4625412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589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 animBg="1"/>
      <p:bldP spid="12" grpId="0" animBg="1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1B953978-F228-4DA3-A009-78EB88CD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52" y="0"/>
            <a:ext cx="1028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55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2B5E6C0-D304-4FD2-8D59-3E2AAFA55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97" y="298745"/>
            <a:ext cx="5656580" cy="33486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2E8EE1C-1A4A-45A4-954E-3F248E114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597" y="4602480"/>
            <a:ext cx="5832775" cy="2111058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xmlns="" id="{B385CFD4-B0FD-4D73-B5D3-F17E31B8CBDD}"/>
              </a:ext>
            </a:extLst>
          </p:cNvPr>
          <p:cNvSpPr/>
          <p:nvPr/>
        </p:nvSpPr>
        <p:spPr>
          <a:xfrm>
            <a:off x="5477527" y="3931920"/>
            <a:ext cx="640080" cy="751840"/>
          </a:xfrm>
          <a:prstGeom prst="downArrow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908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27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AD47482-7E8B-4827-AB22-2175AD99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MONET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D0F20C7-36DD-492F-B332-8F609F67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312" y="961812"/>
            <a:ext cx="661877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87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F09262F-05E8-47B7-9FFF-35647D05E4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D1F937F-6E3A-40DC-93C5-664103C0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EE52ED0-C20E-4EF7-9F71-D3E2706F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278790"/>
            <a:ext cx="12154368" cy="6365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75878A4-79E6-4997-9A40-0F586FDFCE83}"/>
              </a:ext>
            </a:extLst>
          </p:cNvPr>
          <p:cNvSpPr txBox="1"/>
          <p:nvPr/>
        </p:nvSpPr>
        <p:spPr>
          <a:xfrm>
            <a:off x="7448550" y="1546820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Is it ART?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DF99B3B-4E4E-4D55-B3D8-64FAF1DC87A1}"/>
              </a:ext>
            </a:extLst>
          </p:cNvPr>
          <p:cNvSpPr txBox="1"/>
          <p:nvPr/>
        </p:nvSpPr>
        <p:spPr>
          <a:xfrm>
            <a:off x="7448550" y="3509963"/>
            <a:ext cx="4752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What are the implications for the art world?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1121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1B2F1A5-0215-4BCB-BD1C-A48F61C97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CHALLENGE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BB51DDB-EAAD-4D54-822B-36E23392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279018"/>
            <a:ext cx="5314536" cy="4091302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Paintings from </a:t>
            </a:r>
            <a:r>
              <a:rPr lang="en-US" altLang="zh-CN" dirty="0" err="1"/>
              <a:t>WikiArt</a:t>
            </a:r>
            <a:r>
              <a:rPr lang="en-US" altLang="zh-CN" dirty="0"/>
              <a:t> (the Visual Art Encyclopedia)</a:t>
            </a:r>
          </a:p>
          <a:p>
            <a:r>
              <a:rPr lang="en-US" altLang="zh-CN" dirty="0"/>
              <a:t>Half of the images in this data set are fake paintings which were generated through Generative Adversarial Network.</a:t>
            </a:r>
          </a:p>
          <a:p>
            <a:r>
              <a:rPr lang="en-US" altLang="zh-CN" dirty="0"/>
              <a:t>Object: detect the fake paintings from true, authentic images</a:t>
            </a:r>
          </a:p>
          <a:p>
            <a:endParaRPr lang="zh-CN" altLang="en-US" sz="18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CF62D2A7-8207-488C-9F46-316BA81A16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975E66B-2711-4701-A7B6-20CA8D57B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7" r="17660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8781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4AB3E66-6C79-42A8-ACF0-B137128E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69A8A65-358B-43D8-A650-919705746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Classification </a:t>
            </a:r>
            <a:r>
              <a:rPr lang="en-US" altLang="zh-CN" dirty="0" err="1"/>
              <a:t>binaire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8875056-4856-4B8D-9662-19433D28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67" y="2687424"/>
            <a:ext cx="4417931" cy="2950001"/>
          </a:xfrm>
          <a:prstGeom prst="rect">
            <a:avLst/>
          </a:prstGeom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xmlns="" id="{FB24DF7B-4455-44F7-AA42-33FEB3A12123}"/>
              </a:ext>
            </a:extLst>
          </p:cNvPr>
          <p:cNvCxnSpPr/>
          <p:nvPr/>
        </p:nvCxnSpPr>
        <p:spPr>
          <a:xfrm>
            <a:off x="4953356" y="4162425"/>
            <a:ext cx="2886075" cy="142875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xmlns="" id="{89BDB67B-DA14-4BAF-BE30-C55ABC1E0534}"/>
              </a:ext>
            </a:extLst>
          </p:cNvPr>
          <p:cNvCxnSpPr/>
          <p:nvPr/>
        </p:nvCxnSpPr>
        <p:spPr>
          <a:xfrm flipV="1">
            <a:off x="4953356" y="2438400"/>
            <a:ext cx="2886075" cy="1724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86A5F8D-8E80-4875-B074-C4B2D8569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r="66653" b="49298"/>
          <a:stretch/>
        </p:blipFill>
        <p:spPr>
          <a:xfrm>
            <a:off x="7973493" y="1690688"/>
            <a:ext cx="1147940" cy="11652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9DC5717-C98A-4656-8705-233A870F3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60" t="50000" r="33406" b="-680"/>
          <a:stretch/>
        </p:blipFill>
        <p:spPr>
          <a:xfrm>
            <a:off x="9388064" y="1690688"/>
            <a:ext cx="1165252" cy="11652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D14A5B16-1AB7-4C92-B586-F22A55647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91" t="-357" r="33622" b="50000"/>
          <a:stretch/>
        </p:blipFill>
        <p:spPr>
          <a:xfrm>
            <a:off x="10754437" y="1690688"/>
            <a:ext cx="1150313" cy="11652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D2899D87-ACC3-412F-AFE9-893609AFE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" t="49515" r="67240" b="-357"/>
          <a:stretch/>
        </p:blipFill>
        <p:spPr>
          <a:xfrm>
            <a:off x="7973493" y="4876800"/>
            <a:ext cx="1123116" cy="11652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8C13869E-55DE-483A-9C92-9EEBE685C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93" t="934" r="866" b="50000"/>
          <a:stretch/>
        </p:blipFill>
        <p:spPr>
          <a:xfrm>
            <a:off x="9317367" y="4869084"/>
            <a:ext cx="1165252" cy="11729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87351EE2-949D-4074-BB14-9C2617394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78" t="50000"/>
          <a:stretch/>
        </p:blipFill>
        <p:spPr>
          <a:xfrm>
            <a:off x="10731022" y="4859559"/>
            <a:ext cx="1173728" cy="116525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C8EB939D-EC60-45DF-95A5-D6FAF48E6838}"/>
              </a:ext>
            </a:extLst>
          </p:cNvPr>
          <p:cNvSpPr txBox="1"/>
          <p:nvPr/>
        </p:nvSpPr>
        <p:spPr>
          <a:xfrm>
            <a:off x="6528962" y="2096184"/>
            <a:ext cx="131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Peinture</a:t>
            </a:r>
            <a:r>
              <a:rPr lang="en-US" altLang="zh-CN" dirty="0"/>
              <a:t> </a:t>
            </a:r>
            <a:r>
              <a:rPr lang="en-US" altLang="zh-CN" dirty="0" err="1"/>
              <a:t>générée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4C4D655-CB35-4FF0-AD94-CB5C80C53019}"/>
              </a:ext>
            </a:extLst>
          </p:cNvPr>
          <p:cNvSpPr txBox="1"/>
          <p:nvPr/>
        </p:nvSpPr>
        <p:spPr>
          <a:xfrm>
            <a:off x="6333797" y="5591175"/>
            <a:ext cx="157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Vraie</a:t>
            </a:r>
            <a:r>
              <a:rPr lang="en-US" altLang="zh-CN" dirty="0"/>
              <a:t> </a:t>
            </a:r>
            <a:r>
              <a:rPr lang="en-US" altLang="zh-CN" dirty="0" err="1"/>
              <a:t>peinture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210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FB0C442-96A6-44C3-AD4F-2ED690DA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BC246FA-CA65-45D5-91CB-FAE0173D0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CN" sz="3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Apprentissage </a:t>
            </a:r>
            <a:r>
              <a:rPr lang="en-US" altLang="zh-CN" sz="36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supervisé</a:t>
            </a:r>
            <a:endParaRPr lang="en-US" altLang="zh-CN" sz="36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CBB38A6-EB3E-4A9F-804F-646C567D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00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F7BBB8-F357-4732-AF65-DB10BCA8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10"/>
            <a:ext cx="6413500" cy="1355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5000" dirty="0"/>
              <a:t>Métrique: ROC et </a:t>
            </a:r>
            <a:r>
              <a:rPr lang="en-US" altLang="zh-CN" sz="5000" dirty="0" err="1" smtClean="0"/>
              <a:t>Modèle</a:t>
            </a:r>
            <a:r>
              <a:rPr lang="en-US" altLang="zh-CN" sz="5000" dirty="0" smtClean="0"/>
              <a:t> PCA</a:t>
            </a:r>
            <a:endParaRPr lang="en-US" altLang="zh-CN" sz="5000" dirty="0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xmlns="" id="{41F18803-BE79-4916-AE6B-5DE238B367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6B5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72F5AC4-4A86-4E29-ACF8-43D0ABA4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142" y="643467"/>
            <a:ext cx="3043092" cy="2624667"/>
          </a:xfrm>
          <a:prstGeom prst="rect">
            <a:avLst/>
          </a:prstGeom>
        </p:spPr>
      </p:pic>
      <p:sp>
        <p:nvSpPr>
          <p:cNvPr id="14" name="Freeform 18">
            <a:extLst>
              <a:ext uri="{FF2B5EF4-FFF2-40B4-BE49-F238E27FC236}">
                <a16:creationId xmlns:a16="http://schemas.microsoft.com/office/drawing/2014/main" xmlns="" id="{C15229F3-7A2E-4558-98FE-7A5F69409D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EE1B8FA-EF0B-447D-874E-1C0F8A8D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49" y="3589866"/>
            <a:ext cx="3353452" cy="26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462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7905BA41-EE6E-4F80-8636-447F22DD72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7348B31-4185-439D-B734-9721D262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D7549B2-EE05-4558-8C64-AC46755F2B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44E4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9C61169-9DC3-4A6C-AA98-56574990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15" y="1508470"/>
            <a:ext cx="1517772" cy="9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34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96E867F-78A0-4194-8820-714187A3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GAN</a:t>
            </a:r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23F0079-0B11-41C8-A607-63D4EA90F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/>
              <a:t>Generative Adversarial Network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47471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8F91E8-2B69-4203-AD9F-8B993952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E88B3C2-F197-4894-A9D2-849C7444E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2DC565E-D129-4B90-BC9F-D9582741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93358"/>
            <a:ext cx="10637520" cy="59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1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124</Words>
  <Application>Microsoft Office PowerPoint</Application>
  <PresentationFormat>Grand écran</PresentationFormat>
  <Paragraphs>30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等线</vt:lpstr>
      <vt:lpstr>等线 Light</vt:lpstr>
      <vt:lpstr>Office 主题​​</vt:lpstr>
      <vt:lpstr>Présentation PowerPoint</vt:lpstr>
      <vt:lpstr>Présentation PowerPoint</vt:lpstr>
      <vt:lpstr>CHALLENGE</vt:lpstr>
      <vt:lpstr>TASK</vt:lpstr>
      <vt:lpstr>TASK</vt:lpstr>
      <vt:lpstr>Métrique: ROC et Modèle PCA</vt:lpstr>
      <vt:lpstr>DATA</vt:lpstr>
      <vt:lpstr>GAN</vt:lpstr>
      <vt:lpstr>Présentation PowerPoint</vt:lpstr>
      <vt:lpstr>Présentation PowerPoint</vt:lpstr>
      <vt:lpstr>Row data VS Processed data</vt:lpstr>
      <vt:lpstr>Preprocessing</vt:lpstr>
      <vt:lpstr>Présentation PowerPoint</vt:lpstr>
      <vt:lpstr>Présentation PowerPoint</vt:lpstr>
      <vt:lpstr>TEAM MONET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书洋 周</dc:creator>
  <cp:lastModifiedBy>Amel Rami</cp:lastModifiedBy>
  <cp:revision>5</cp:revision>
  <dcterms:created xsi:type="dcterms:W3CDTF">2019-03-23T15:21:52Z</dcterms:created>
  <dcterms:modified xsi:type="dcterms:W3CDTF">2019-03-26T12:16:56Z</dcterms:modified>
</cp:coreProperties>
</file>